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1"/>
    <a:srgbClr val="C5312F"/>
    <a:srgbClr val="F38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41" autoAdjust="0"/>
    <p:restoredTop sz="94660"/>
  </p:normalViewPr>
  <p:slideViewPr>
    <p:cSldViewPr>
      <p:cViewPr varScale="1">
        <p:scale>
          <a:sx n="114" d="100"/>
          <a:sy n="114" d="100"/>
        </p:scale>
        <p:origin x="9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4719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833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55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51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163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79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32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620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2379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0681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606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73289-30AB-44B0-BA84-2845DF3DE13C}" type="datetimeFigureOut">
              <a:rPr lang="nl-NL" smtClean="0"/>
              <a:t>21-3-2023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15E9C-6FD6-4F50-A987-FFA9243401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213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ourofpraise@gkbs.n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handschoenen, dolfijn&#10;&#10;Automatisch gegenereerde beschrijving">
            <a:extLst>
              <a:ext uri="{FF2B5EF4-FFF2-40B4-BE49-F238E27FC236}">
                <a16:creationId xmlns:a16="http://schemas.microsoft.com/office/drawing/2014/main" id="{623E7FF6-63F3-4281-918F-596CEF6109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1"/>
          <a:stretch/>
        </p:blipFill>
        <p:spPr>
          <a:xfrm>
            <a:off x="-212364" y="21663"/>
            <a:ext cx="12394502" cy="6818824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703512" y="1268759"/>
            <a:ext cx="8856984" cy="5567577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nl-NL" sz="28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nl-NL" sz="28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Hour of </a:t>
            </a:r>
            <a:r>
              <a:rPr lang="nl-NL" sz="9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Praise</a:t>
            </a: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9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zondag 2 april a.s.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bent welkom om mee te zingen in 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Zuiderkerk. 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zingen een aantal Nederlandstalige paas- en opstandingsliederen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enkele Engelstalige liederen.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Aanvang </a:t>
            </a:r>
            <a:r>
              <a:rPr lang="nl-NL" sz="9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19.00 uur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nl-NL" sz="9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hourofpraise@gkbs.nl</a:t>
            </a:r>
            <a:endParaRPr lang="nl-NL" sz="9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br>
              <a:rPr lang="nl-NL" sz="9600" dirty="0">
                <a:latin typeface="Xmas Sweater Stitch" panose="000004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9600" dirty="0">
              <a:latin typeface="Xmas Sweater Stitch" panose="00000400000000000000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nl-NL" sz="96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br>
              <a:rPr lang="nl-NL" sz="96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96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Afbeelding 4" descr="Afbeelding met klok&#10;&#10;Automatisch gegenereerde beschrijving">
            <a:extLst>
              <a:ext uri="{FF2B5EF4-FFF2-40B4-BE49-F238E27FC236}">
                <a16:creationId xmlns:a16="http://schemas.microsoft.com/office/drawing/2014/main" id="{F792B332-9F5F-4343-A572-B71909C6BA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47" y="287568"/>
            <a:ext cx="2113384" cy="191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81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44</Words>
  <Application>Microsoft Office PowerPoint</Application>
  <PresentationFormat>Breedbeeld</PresentationFormat>
  <Paragraphs>12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Xmas Sweater Stitch</vt:lpstr>
      <vt:lpstr>Office Theme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 of Praise</dc:title>
  <dc:creator>Gerry ter Haar</dc:creator>
  <cp:lastModifiedBy>Zuider Kerk</cp:lastModifiedBy>
  <cp:revision>102</cp:revision>
  <dcterms:created xsi:type="dcterms:W3CDTF">2019-12-30T01:34:53Z</dcterms:created>
  <dcterms:modified xsi:type="dcterms:W3CDTF">2023-03-21T18:34:30Z</dcterms:modified>
</cp:coreProperties>
</file>